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1B5618-C07F-A498-0157-C690E6DAE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20531D8-D80D-B493-C7A3-DEBA60CDA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55CE3D-38B3-2158-BA57-42A324C2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6F5A88-98D4-BB5A-81B3-9950D04E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53C10C-219F-B671-B042-0C7D7689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455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DC00E3-4F5B-BA6E-51F3-F57DAB6F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007B15-8592-F599-380C-8C22A103E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F1194D-7939-3803-974F-8DE26AAC4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F903FF-FF4C-3F34-4767-D8878F3EC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0C9315A-F07A-3996-FF92-D544CBED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67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F81C05B-8A80-68BE-A014-F376286176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7D82FF-8255-D477-57D9-972AF8A97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101B6D-FDF4-70A7-8646-D204BFA0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F129B8C-CA16-20B6-BF01-89EE4E60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BAB924-DFBB-0AAA-9AF6-B09C91BD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106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EF40FC-B58E-1FAB-3AF1-9D767BF91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9F539E-CC22-A1E7-2618-CA2CFD480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D902DA-DF8B-2D96-6329-81FE30A64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499F40-21FC-34A7-C21A-0758E5809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8BAF56-278B-5427-22EC-C125DEF89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292EBB-6B11-04C1-C3C0-0DEF98E52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7C6C34-E23A-4080-7C8C-3F08FBFF5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1551CA-2B0B-4F95-DC4A-76AA0F11F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6669D2-5584-6B46-9A67-8874AB5F2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FB7A97-8F61-5386-C6B1-31A5F94F5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737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3E804F-B6B8-8619-2CCB-15C7B384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99490F-FBBD-27FD-F5C1-F260E2340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38748A2-8809-3BF8-B495-269BE357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4E75E50-545E-EDA9-B253-026FECEEF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3AE168D-71C5-7403-662D-C423F722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3AC87A6-1002-25B3-DE97-9D337EC4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43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3A6FE6-262F-4A6E-784D-5C346F981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2EBFD2-1443-CF93-49DD-D8C1C00A4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4459995-196E-1227-8FA6-8AF17D9B1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A5E7965-CCB2-4D88-6DA7-D9FFB4B3E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BE7AD0F-DE18-BE3E-94AA-D3FED72058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10D839-9E0A-A577-3EC0-0BA39E8B0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D66633D-A2D5-553D-345A-372786D30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93A78CA-4EEB-0280-D7A9-45CBA8993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322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AFA77A-4288-13E4-5BEF-93EE60DD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1308B4C-0DBE-3316-D990-39699BEC0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B3A073B-2E71-4E2E-23C8-5E679A46C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8FF2A83-F40B-6EED-C441-20C47B7E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94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0875222-01C3-A599-9CA4-37C2F628B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DD84040-128E-79FC-9FD8-34A95EF4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81F3588-6301-6A30-3550-83CDCA94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98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B7C9C2-EF0F-033C-57FD-ECC85F4C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CC5C047-FE48-731A-8178-1BA8B27C9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7318898-0CD6-A1DC-9542-F8D8C64CA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4FAB56-83C4-F8A1-E223-4C78EDCAB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D320B56-2B11-9AFD-B757-6CBF0E39C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E16016-6A9F-01D8-DA3C-B4945236F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612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9C4105-2F68-C163-288B-FF073FA7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C7D1AD-127B-6E69-9BDE-D19009A466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365CA7-2A9A-91B3-C2D2-FBEC82978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91EDDC-0AF2-0B01-FB9F-E22E602D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FFA0AC5-45B8-8246-2AFC-0D6E1BCD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59F02E-435A-AEE4-FC9D-F89C61FF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340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C607524-AA86-E158-EDD3-5746945A8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391FAC-F952-7C0D-1CA9-BE92C33F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EEE5AC-19DB-FC9B-0E45-E943C76DD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BC31E-D66C-4247-A45B-0D912BC0BD80}" type="datetimeFigureOut">
              <a:rPr lang="ko-KR" altLang="en-US" smtClean="0"/>
              <a:pPr/>
              <a:t>2026-03-16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E30CE-8527-1EA5-7D85-04A0BE63A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77E9148-B587-3226-07D4-B9023DD2D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47B5A-A734-4E07-9F35-4DE969D874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67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214554"/>
            <a:ext cx="7772400" cy="2143139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Apollo Robotics</a:t>
            </a:r>
            <a:br>
              <a:rPr lang="en-US" altLang="ko-KR" dirty="0">
                <a:latin typeface="HY견고딕" pitchFamily="18" charset="-127"/>
                <a:ea typeface="HY견고딕" pitchFamily="18" charset="-127"/>
              </a:rPr>
            </a:br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 MES Server Socket </a:t>
            </a:r>
            <a:r>
              <a:rPr lang="en-US" altLang="ko-KR">
                <a:latin typeface="HY견고딕" pitchFamily="18" charset="-127"/>
                <a:ea typeface="HY견고딕" pitchFamily="18" charset="-127"/>
              </a:rPr>
              <a:t>Communication Rule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3200"/>
            <a:ext cx="8229600" cy="868346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MES Socket Communication Rule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163010"/>
          <a:ext cx="8229600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kern="1200" dirty="0">
                          <a:solidFill>
                            <a:schemeClr val="lt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Command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kern="1200" dirty="0">
                          <a:solidFill>
                            <a:schemeClr val="lt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Content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kern="1200" dirty="0">
                          <a:solidFill>
                            <a:schemeClr val="lt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Reference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Material input </a:t>
                      </a:r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(Track In)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Char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Work done</a:t>
                      </a:r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(Track Out)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Char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Communication Check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Char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STX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Start Of Text (HEX : 2)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ASC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EXT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End Of Text (HEX : 3)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ASC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ACK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OK (HEX : 6)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ASC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latin typeface="HY견고딕" pitchFamily="18" charset="-127"/>
                          <a:ea typeface="HY견고딕" pitchFamily="18" charset="-127"/>
                        </a:rPr>
                        <a:t>NAK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NG (HEX : F)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ASC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/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kern="1200" dirty="0" err="1">
                          <a:solidFill>
                            <a:schemeClr val="dk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Sortation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Char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00034" y="6286520"/>
          <a:ext cx="8143932" cy="177165"/>
        </p:xfrm>
        <a:graphic>
          <a:graphicData uri="http://schemas.openxmlformats.org/drawingml/2006/table">
            <a:tbl>
              <a:tblPr/>
              <a:tblGrid>
                <a:gridCol w="8143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* For Equipments without Recipe ID, please enter data such as Model ID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00034" y="4643446"/>
          <a:ext cx="8143932" cy="1536286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9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4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Track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In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STX/S/(Code)/(Model ID)/(Recipe ID)/(Machine ID)/ETX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2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 err="1">
                          <a:latin typeface="HY견고딕" pitchFamily="18" charset="-127"/>
                          <a:ea typeface="HY견고딕" pitchFamily="18" charset="-127"/>
                        </a:rPr>
                        <a:t>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: </a:t>
                      </a:r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Track In OK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STX/S/ACK/ETX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87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 err="1">
                          <a:latin typeface="HY견고딕" pitchFamily="18" charset="-127"/>
                          <a:ea typeface="HY견고딕" pitchFamily="18" charset="-127"/>
                        </a:rPr>
                        <a:t>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: </a:t>
                      </a:r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Track In NG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STX/S/NAK/(Code) : (Error Message)/ETX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4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Track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Out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STX/E/(Code)/(Model ID)/(Recipe ID)/(Machine ID)/ETX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2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 err="1">
                          <a:latin typeface="HY견고딕" pitchFamily="18" charset="-127"/>
                          <a:ea typeface="HY견고딕" pitchFamily="18" charset="-127"/>
                        </a:rPr>
                        <a:t>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: </a:t>
                      </a:r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Track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Out OK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STX/E/ACK/ETX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87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 dirty="0" err="1">
                          <a:latin typeface="HY견고딕" pitchFamily="18" charset="-127"/>
                          <a:ea typeface="HY견고딕" pitchFamily="18" charset="-127"/>
                        </a:rPr>
                        <a:t>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: </a:t>
                      </a:r>
                      <a:r>
                        <a:rPr lang="en-US" altLang="ko-KR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Track</a:t>
                      </a:r>
                      <a:r>
                        <a:rPr lang="en-US" altLang="ko-KR" sz="1100" u="none" strike="noStrike" baseline="0" dirty="0">
                          <a:latin typeface="HY견고딕" pitchFamily="18" charset="-127"/>
                          <a:ea typeface="HY견고딕" pitchFamily="18" charset="-127"/>
                        </a:rPr>
                        <a:t> Out NG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STX/E/NAK/(Code) : (Error Message)/ETX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2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Com Check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STX/C/ETX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7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Com </a:t>
                      </a:r>
                      <a:r>
                        <a:rPr lang="en-US" sz="1100" u="none" strike="noStrike" dirty="0" err="1">
                          <a:latin typeface="HY견고딕" pitchFamily="18" charset="-127"/>
                          <a:ea typeface="HY견고딕" pitchFamily="18" charset="-127"/>
                        </a:rPr>
                        <a:t>Ack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latin typeface="HY견고딕" pitchFamily="18" charset="-127"/>
                          <a:ea typeface="HY견고딕" pitchFamily="18" charset="-127"/>
                        </a:rPr>
                        <a:t>STX/C/ETX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7788" marR="7788" marT="7788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Track In (Normal)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28662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Server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857884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Client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2" name="직선 화살표 연결선 11"/>
          <p:cNvCxnSpPr>
            <a:stCxn id="8" idx="2"/>
          </p:cNvCxnSpPr>
          <p:nvPr/>
        </p:nvCxnSpPr>
        <p:spPr>
          <a:xfrm rot="16200000" flipH="1">
            <a:off x="-196487" y="3946925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rot="16200000" flipH="1">
            <a:off x="4768455" y="3946926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rot="10800000">
            <a:off x="2000232" y="2713031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00232" y="2327948"/>
            <a:ext cx="4929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STX/S/(Code)/(Model ID)/(Recipe ID)/(Machine ID)/ETX</a:t>
            </a:r>
            <a:endParaRPr lang="ko-KR" altLang="en-US" sz="1400" dirty="0"/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2000232" y="4500570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571868" y="4143380"/>
            <a:ext cx="1426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STX/S/ACK/ETX</a:t>
            </a:r>
            <a:endParaRPr lang="ko-KR" alt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929058" y="5715016"/>
            <a:ext cx="870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Working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Track In (Error)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28662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Server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857884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Client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2" name="직선 화살표 연결선 11"/>
          <p:cNvCxnSpPr>
            <a:stCxn id="8" idx="2"/>
          </p:cNvCxnSpPr>
          <p:nvPr/>
        </p:nvCxnSpPr>
        <p:spPr>
          <a:xfrm rot="16200000" flipH="1">
            <a:off x="-196487" y="3946925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rot="16200000" flipH="1">
            <a:off x="4768455" y="3946926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rot="10800000">
            <a:off x="2000232" y="2713031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00232" y="2327948"/>
            <a:ext cx="4929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STX/S/(Code)/(Model ID)/(Recipe ID)/(Machine ID)/ETX</a:t>
            </a:r>
            <a:endParaRPr lang="ko-KR" altLang="en-US" sz="1400" dirty="0"/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2000232" y="4500570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643174" y="4143380"/>
            <a:ext cx="3390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STX/S/NAK/(Code : Error Message)/ETX</a:t>
            </a:r>
            <a:endParaRPr lang="ko-KR" alt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786050" y="5715016"/>
            <a:ext cx="3307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Popup Error Message – Not Working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Track Out (Normal)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28662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Server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857884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Client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2" name="직선 화살표 연결선 11"/>
          <p:cNvCxnSpPr>
            <a:stCxn id="8" idx="2"/>
          </p:cNvCxnSpPr>
          <p:nvPr/>
        </p:nvCxnSpPr>
        <p:spPr>
          <a:xfrm rot="16200000" flipH="1">
            <a:off x="-196487" y="3946925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rot="16200000" flipH="1">
            <a:off x="4768455" y="3946926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rot="10800000">
            <a:off x="2000232" y="2713031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00232" y="2327948"/>
            <a:ext cx="4940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STX/E/(Code)/(Model ID)/(Recipe ID)/(Machine ID)/ETX</a:t>
            </a:r>
            <a:endParaRPr lang="ko-KR" altLang="en-US" sz="1400" dirty="0"/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2000232" y="4500570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43306" y="4143380"/>
            <a:ext cx="1422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STX/E/ACK/ETX</a:t>
            </a:r>
            <a:endParaRPr lang="ko-KR" alt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929058" y="5715016"/>
            <a:ext cx="870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Working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Track Out (Error)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28662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Server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857884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Client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2" name="직선 화살표 연결선 11"/>
          <p:cNvCxnSpPr>
            <a:stCxn id="8" idx="2"/>
          </p:cNvCxnSpPr>
          <p:nvPr/>
        </p:nvCxnSpPr>
        <p:spPr>
          <a:xfrm rot="16200000" flipH="1">
            <a:off x="-196487" y="3946925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rot="16200000" flipH="1">
            <a:off x="4768455" y="3946926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rot="10800000">
            <a:off x="2000232" y="2713031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00232" y="2327948"/>
            <a:ext cx="4940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STX/E/(Code)/(Model ID)/(Recipe ID)/(Machine ID)/ETX</a:t>
            </a:r>
            <a:endParaRPr lang="ko-KR" altLang="en-US" sz="1400" dirty="0"/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2000232" y="4500570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681590" y="4143380"/>
            <a:ext cx="3390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STX/E/NAK/(Code : Error Message)/ETX</a:t>
            </a:r>
            <a:endParaRPr lang="ko-KR" alt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786050" y="5715016"/>
            <a:ext cx="3307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Popup Error Message – Not Working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Com Check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28662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Server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857884" y="1214422"/>
            <a:ext cx="2071702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Client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2" name="직선 화살표 연결선 11"/>
          <p:cNvCxnSpPr>
            <a:stCxn id="8" idx="2"/>
          </p:cNvCxnSpPr>
          <p:nvPr/>
        </p:nvCxnSpPr>
        <p:spPr>
          <a:xfrm rot="16200000" flipH="1">
            <a:off x="-196487" y="3946925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rot="16200000" flipH="1">
            <a:off x="4768455" y="3946926"/>
            <a:ext cx="4357718" cy="3571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rot="10800000">
            <a:off x="2000232" y="2713031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963869" y="2327948"/>
            <a:ext cx="1036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STX/C/ETX</a:t>
            </a:r>
            <a:endParaRPr lang="ko-KR" altLang="en-US" sz="1400" dirty="0"/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2000232" y="4500570"/>
            <a:ext cx="492922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63869" y="4143380"/>
            <a:ext cx="1036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STX/C/ETX</a:t>
            </a:r>
            <a:endParaRPr lang="ko-KR" alt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2214546" y="5572140"/>
            <a:ext cx="4429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Disconnect from the client and generate an error</a:t>
            </a:r>
          </a:p>
          <a:p>
            <a:r>
              <a:rPr lang="en-US" sz="1400" dirty="0"/>
              <a:t> pop-up if the server does not respond</a:t>
            </a:r>
            <a:endParaRPr lang="ko-KR" alt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375</Words>
  <Application>Microsoft Office PowerPoint</Application>
  <PresentationFormat>화면 슬라이드 쇼(4:3)</PresentationFormat>
  <Paragraphs>77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HY견고딕</vt:lpstr>
      <vt:lpstr>맑은 고딕</vt:lpstr>
      <vt:lpstr>Arial</vt:lpstr>
      <vt:lpstr>Office 테마</vt:lpstr>
      <vt:lpstr>Apollo Robotics  MES Server Socket Communication Rule</vt:lpstr>
      <vt:lpstr>MES Socket Communication Rule</vt:lpstr>
      <vt:lpstr>Track In (Normal)</vt:lpstr>
      <vt:lpstr>Track In (Error)</vt:lpstr>
      <vt:lpstr>Track Out (Normal)</vt:lpstr>
      <vt:lpstr>Track Out (Error)</vt:lpstr>
      <vt:lpstr>Com Check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Apollo Robotics MES Server Socket Communit</dc:title>
  <dc:creator>USER</dc:creator>
  <cp:lastModifiedBy>종임 이</cp:lastModifiedBy>
  <cp:revision>17</cp:revision>
  <dcterms:created xsi:type="dcterms:W3CDTF">2024-06-10T00:45:58Z</dcterms:created>
  <dcterms:modified xsi:type="dcterms:W3CDTF">2026-03-16T04:03:30Z</dcterms:modified>
</cp:coreProperties>
</file>